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6" r:id="rId3"/>
    <p:sldId id="291" r:id="rId4"/>
    <p:sldId id="292" r:id="rId5"/>
    <p:sldId id="280" r:id="rId6"/>
    <p:sldId id="287" r:id="rId7"/>
    <p:sldId id="293" r:id="rId8"/>
    <p:sldId id="288" r:id="rId9"/>
    <p:sldId id="263" r:id="rId10"/>
    <p:sldId id="294" r:id="rId11"/>
    <p:sldId id="295" r:id="rId12"/>
    <p:sldId id="296" r:id="rId13"/>
    <p:sldId id="297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21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27F2-73CB-4C43-B2D7-6E635F2FEEB2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3068960"/>
            <a:ext cx="5742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chemeClr val="bg2">
                  <a:lumMod val="10000"/>
                </a:schemeClr>
              </a:solidFill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085184"/>
            <a:ext cx="42484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Исаева Ольга Васильевна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оспитатель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МБДОУ Сосновский 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детский сад «Аленушка»</a:t>
            </a:r>
          </a:p>
          <a:p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endParaRPr lang="ru-RU" sz="2000" i="1" dirty="0">
              <a:solidFill>
                <a:schemeClr val="bg2">
                  <a:lumMod val="10000"/>
                </a:schemeClr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47667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Экспериментальная деятельность как средство развития познавательного интереса у детей дошкольного возраста</a:t>
            </a:r>
            <a:endParaRPr lang="ru-RU" sz="32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4904"/>
            <a:ext cx="135732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Опыт «Замок принцессы «Пены»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Детский Сад\Desktop\фото Исаева\WCXY6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3942438" cy="5256584"/>
          </a:xfrm>
          <a:prstGeom prst="rect">
            <a:avLst/>
          </a:prstGeom>
          <a:noFill/>
        </p:spPr>
      </p:pic>
      <p:pic>
        <p:nvPicPr>
          <p:cNvPr id="6146" name="Picture 2" descr="F:\фото Исаева\BGVQ425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84784"/>
            <a:ext cx="388843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131840" y="404664"/>
            <a:ext cx="4380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Опыт «Пчелки на лугу»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Детский Сад\Desktop\фото Исаева\SPZW4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3885480" cy="5497907"/>
          </a:xfrm>
          <a:prstGeom prst="rect">
            <a:avLst/>
          </a:prstGeom>
          <a:noFill/>
        </p:spPr>
      </p:pic>
      <p:pic>
        <p:nvPicPr>
          <p:cNvPr id="7" name="Picture 4" descr="C:\Users\Детский Сад\Desktop\фото Исаева\TYTD5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96752"/>
            <a:ext cx="4014465" cy="5496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87824" y="404664"/>
            <a:ext cx="4383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Опыт «Следы на песке»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F:\фото Исаева\NLDV7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942438" cy="5256584"/>
          </a:xfrm>
          <a:prstGeom prst="rect">
            <a:avLst/>
          </a:prstGeom>
          <a:noFill/>
        </p:spPr>
      </p:pic>
      <p:pic>
        <p:nvPicPr>
          <p:cNvPr id="7" name="Picture 2" descr="F:\фото Исаева\JWRM12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84784"/>
            <a:ext cx="3906434" cy="5208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979712" y="332656"/>
            <a:ext cx="68407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«Умейте открыть перед ребёнком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ребёнку захотелось ещё и ещё раз возвратиться к тому, что он узнал.»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Сухомлинский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://danvillecdc.org/wp-content/uploads/2015/01/feature-4-980x481_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12976"/>
            <a:ext cx="4288109" cy="2736304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267744" y="476672"/>
            <a:ext cx="554042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 внимание! 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714876" y="1214422"/>
            <a:ext cx="3714776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ru-RU" sz="3200" b="1" dirty="0" smtClean="0">
              <a:solidFill>
                <a:schemeClr val="tx2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642918"/>
            <a:ext cx="471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714480" y="5239233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4653136"/>
            <a:ext cx="6120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Детское экспериментирование</a:t>
            </a:r>
          </a:p>
          <a:p>
            <a:pPr algn="just"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одним из методов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обучения </a:t>
            </a:r>
          </a:p>
          <a:p>
            <a:pPr algn="just"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развития естественнонаучных </a:t>
            </a:r>
          </a:p>
          <a:p>
            <a:pPr algn="just"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представлений дошкольников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https://im0-tub-ru.yandex.net/i?id=80feeb11302ebc1546e7ddf8203dc6c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844824"/>
            <a:ext cx="3007806" cy="278608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779912" y="260648"/>
            <a:ext cx="51480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я слышу – забываю. 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я вижу – я помню .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делаю – я понимаю.                                      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Конфуций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3707904" y="2636912"/>
            <a:ext cx="235745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3334121">
            <a:off x="2886499" y="2266772"/>
            <a:ext cx="874775" cy="211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4384438" y="1888370"/>
            <a:ext cx="874775" cy="211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8419365">
            <a:off x="5778433" y="2224047"/>
            <a:ext cx="874775" cy="211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8368683">
            <a:off x="2879661" y="3831826"/>
            <a:ext cx="874775" cy="211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4384438" y="4264634"/>
            <a:ext cx="874775" cy="211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807087">
            <a:off x="5879374" y="3930429"/>
            <a:ext cx="874775" cy="211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979712" y="1556792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908720"/>
            <a:ext cx="2743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Самостоятельность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98202" y="1484784"/>
            <a:ext cx="953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Успех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91680" y="4509120"/>
            <a:ext cx="2625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Первооткрыватель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23928" y="5157192"/>
            <a:ext cx="2182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/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Исследователь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44208" y="4509120"/>
            <a:ext cx="1961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Изобретатель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https://pdds44m.edumsko.ru/uploads/3000/2890/section/195654/45439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14686"/>
            <a:ext cx="2342634" cy="28622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91680" y="332656"/>
            <a:ext cx="51663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настоящее время отдельные аспекты опытно-экспериментальной деятельности дошкольников получили отражение в работах Н.Н.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Поддьякова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А.Н.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Поддьякова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О.В.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Дыбиной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И.Э. Куликовской, Н.Н.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Совгир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А.И. Савенкова.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опытно-экспериметальной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деятельности выступали такие известные педагоги, как Я.А. Коменский, И.Г.Песталоцци, Ж.-Ж. Руссо, К.Д. Ушинский и многие другие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404665"/>
            <a:ext cx="7067128" cy="1872207"/>
          </a:xfrm>
        </p:spPr>
        <p:txBody>
          <a:bodyPr/>
          <a:lstStyle/>
          <a:p>
            <a:pPr>
              <a:buNone/>
            </a:pPr>
            <a:r>
              <a:rPr lang="ru-RU" b="1" kern="0" dirty="0" smtClean="0">
                <a:solidFill>
                  <a:srgbClr val="330066"/>
                </a:solidFill>
              </a:rPr>
              <a:t>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188640"/>
            <a:ext cx="7524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познавательной активности дошкольников путём внедрения детского экспериментирования в образовательную деятельность</a:t>
            </a:r>
            <a:r>
              <a:rPr lang="ru-RU" sz="2400" dirty="0" smtClean="0"/>
              <a:t>.</a:t>
            </a:r>
            <a:endParaRPr lang="ru-RU" sz="2400" i="1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1340768"/>
            <a:ext cx="7200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создавать условия для формирования целостного восприятия окружающего мира посредством опытов и экспериментов;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способность видеть многообразие окружающего мира в системе взаимосвязей и взаимозависимостей;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формировать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мыслительные, моделирующие и преобразующие действия (выдвигать гипотезы и предположения, находить пути решения проблемы и фиксировать результат);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поддерживать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самостоятельность  и активность при проведении опытов;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расширять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представления об использовании  человеком факторов природной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среды;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совершенствовать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познавательный опыт при использовании наглядных средств (символов, моделей),  умение сравнивать, анализировать, обобщать, классифицировать, устанавливать причинно-следственные связи и зависимости, обобщать и делать выводы;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наблюдательность, внимание, зрительную и слуховую чувствительность; 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интеллектуальные эмоции путём создания условий для возникновения удивления к наблюдаемому, пробуждения интереса к познавательным задачам, чувства радости от сделанного открытия.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142976" y="1643050"/>
            <a:ext cx="71438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ru-RU" sz="2400" b="1" dirty="0" smtClean="0">
              <a:solidFill>
                <a:schemeClr val="tx2"/>
              </a:solidFill>
              <a:latin typeface="Cambria"/>
              <a:ea typeface="Times New Roman"/>
              <a:cs typeface="Times New Roman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 rot="10800000" flipV="1">
            <a:off x="1907704" y="168896"/>
            <a:ext cx="66967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Опыт «Цветы кувшинки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«Тонет – не тонет»</a:t>
            </a:r>
            <a:endParaRPr kumimoji="0" lang="ru-RU" sz="3200" b="1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428727" y="3229229"/>
            <a:ext cx="65008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фото Исаева\ULSN6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3924436" cy="5256584"/>
          </a:xfrm>
          <a:prstGeom prst="rect">
            <a:avLst/>
          </a:prstGeom>
          <a:noFill/>
        </p:spPr>
      </p:pic>
      <p:pic>
        <p:nvPicPr>
          <p:cNvPr id="2051" name="Picture 3" descr="F:\фото Исаева\AWPM7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5606" y="1412776"/>
            <a:ext cx="3902199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771800" y="404664"/>
            <a:ext cx="5486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Опыт «Воздушные пузырьки»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F:\фото Исаева\JMFM6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3"/>
            <a:ext cx="3960440" cy="5544616"/>
          </a:xfrm>
          <a:prstGeom prst="rect">
            <a:avLst/>
          </a:prstGeom>
          <a:noFill/>
        </p:spPr>
      </p:pic>
      <p:pic>
        <p:nvPicPr>
          <p:cNvPr id="12" name="Picture 2" descr="C:\Users\Детский Сад\Desktop\фото Исаева\YDFX0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96753"/>
            <a:ext cx="3978442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917022" y="1149198"/>
            <a:ext cx="68698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285729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57356" y="1571612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99792" y="404664"/>
            <a:ext cx="5040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Опыт «Помощь солнышку»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фото Исаева\EAAD6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3906434" cy="5424601"/>
          </a:xfrm>
          <a:prstGeom prst="rect">
            <a:avLst/>
          </a:prstGeom>
          <a:noFill/>
        </p:spPr>
      </p:pic>
      <p:pic>
        <p:nvPicPr>
          <p:cNvPr id="1027" name="Picture 3" descr="F:\фото Исаева\GGCP63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050" y="1268760"/>
            <a:ext cx="3924437" cy="544860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95736" y="332656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«Мандарин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соленой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пресной воде»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C:\Users\Детский Сад\Desktop\фото Исаева\PGAJ8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8054" y="1484784"/>
            <a:ext cx="3906434" cy="5208578"/>
          </a:xfrm>
          <a:prstGeom prst="rect">
            <a:avLst/>
          </a:prstGeom>
          <a:noFill/>
        </p:spPr>
      </p:pic>
      <p:pic>
        <p:nvPicPr>
          <p:cNvPr id="4" name="Picture 2" descr="F:\фото Исаева\AOLT4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84784"/>
            <a:ext cx="3906434" cy="5208579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MV Boli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303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      Опыт «Замок принцессы «Пены»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111</cp:lastModifiedBy>
  <cp:revision>117</cp:revision>
  <dcterms:created xsi:type="dcterms:W3CDTF">2015-11-05T17:10:03Z</dcterms:created>
  <dcterms:modified xsi:type="dcterms:W3CDTF">2019-03-27T17:14:22Z</dcterms:modified>
</cp:coreProperties>
</file>